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5B376-79DC-4CB2-AA01-AFD94B428AF2}" type="datetimeFigureOut">
              <a:rPr lang="th-TH" smtClean="0"/>
              <a:t>07/07/55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30FEF-CD83-4E71-9636-B7784E813BE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5B376-79DC-4CB2-AA01-AFD94B428AF2}" type="datetimeFigureOut">
              <a:rPr lang="th-TH" smtClean="0"/>
              <a:t>07/07/55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30FEF-CD83-4E71-9636-B7784E813BE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5B376-79DC-4CB2-AA01-AFD94B428AF2}" type="datetimeFigureOut">
              <a:rPr lang="th-TH" smtClean="0"/>
              <a:t>07/07/55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30FEF-CD83-4E71-9636-B7784E813BE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5B376-79DC-4CB2-AA01-AFD94B428AF2}" type="datetimeFigureOut">
              <a:rPr lang="th-TH" smtClean="0"/>
              <a:t>07/07/55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30FEF-CD83-4E71-9636-B7784E813BE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5B376-79DC-4CB2-AA01-AFD94B428AF2}" type="datetimeFigureOut">
              <a:rPr lang="th-TH" smtClean="0"/>
              <a:t>07/07/55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30FEF-CD83-4E71-9636-B7784E813BE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5B376-79DC-4CB2-AA01-AFD94B428AF2}" type="datetimeFigureOut">
              <a:rPr lang="th-TH" smtClean="0"/>
              <a:t>07/07/55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30FEF-CD83-4E71-9636-B7784E813BE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5B376-79DC-4CB2-AA01-AFD94B428AF2}" type="datetimeFigureOut">
              <a:rPr lang="th-TH" smtClean="0"/>
              <a:t>07/07/55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30FEF-CD83-4E71-9636-B7784E813BE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5B376-79DC-4CB2-AA01-AFD94B428AF2}" type="datetimeFigureOut">
              <a:rPr lang="th-TH" smtClean="0"/>
              <a:t>07/07/55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30FEF-CD83-4E71-9636-B7784E813BE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5B376-79DC-4CB2-AA01-AFD94B428AF2}" type="datetimeFigureOut">
              <a:rPr lang="th-TH" smtClean="0"/>
              <a:t>07/07/55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30FEF-CD83-4E71-9636-B7784E813BE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5B376-79DC-4CB2-AA01-AFD94B428AF2}" type="datetimeFigureOut">
              <a:rPr lang="th-TH" smtClean="0"/>
              <a:t>07/07/55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30FEF-CD83-4E71-9636-B7784E813BE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5B376-79DC-4CB2-AA01-AFD94B428AF2}" type="datetimeFigureOut">
              <a:rPr lang="th-TH" smtClean="0"/>
              <a:t>07/07/55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30FEF-CD83-4E71-9636-B7784E813BE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5B376-79DC-4CB2-AA01-AFD94B428AF2}" type="datetimeFigureOut">
              <a:rPr lang="th-TH" smtClean="0"/>
              <a:t>07/07/55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30FEF-CD83-4E71-9636-B7784E813BEC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Structured Query Language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Prakan</a:t>
            </a:r>
            <a:r>
              <a:rPr lang="en-US" dirty="0" smtClean="0"/>
              <a:t> </a:t>
            </a:r>
            <a:r>
              <a:rPr lang="en-US" dirty="0" err="1" smtClean="0"/>
              <a:t>Sringam</a:t>
            </a:r>
            <a:endParaRPr lang="th-TH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Data Control Language(DCL) </a:t>
            </a:r>
            <a:r>
              <a:rPr lang="th-TH" dirty="0" smtClean="0"/>
              <a:t/>
            </a:r>
            <a:br>
              <a:rPr lang="th-TH" dirty="0" smtClean="0"/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ภาษาสำหรับการควบคุม คือภาษาที่ใช้ในการควบคุมการเข้าถึงฐานข้อมูล ประกอบไปด้วย 2 </a:t>
            </a:r>
            <a:r>
              <a:rPr lang="th-TH" dirty="0" smtClean="0"/>
              <a:t>คำสั่งคือ</a:t>
            </a:r>
          </a:p>
          <a:p>
            <a:r>
              <a:rPr lang="en-US" dirty="0" smtClean="0"/>
              <a:t>GRANT  </a:t>
            </a:r>
            <a:r>
              <a:rPr lang="th-TH" dirty="0" smtClean="0"/>
              <a:t>กำหนดสิทธิในการใช้งานของผู้ใช้งาน</a:t>
            </a:r>
            <a:endParaRPr lang="en-US" dirty="0" smtClean="0"/>
          </a:p>
          <a:p>
            <a:r>
              <a:rPr lang="en-US" dirty="0" smtClean="0"/>
              <a:t>REVOKE </a:t>
            </a:r>
            <a:r>
              <a:rPr lang="th-TH" smtClean="0"/>
              <a:t>ยกเลิกสิทธิในการใช้งานของผู้ใช้งาน</a:t>
            </a:r>
            <a:endParaRPr lang="th-TH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ความมุ่งหมายของการเรียน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รูปแบบคำสั่งภาษา </a:t>
            </a:r>
            <a:r>
              <a:rPr lang="en-US" dirty="0" smtClean="0"/>
              <a:t>SQL</a:t>
            </a:r>
          </a:p>
          <a:p>
            <a:r>
              <a:rPr lang="th-TH" dirty="0" smtClean="0"/>
              <a:t>เขียนคำสั่ง </a:t>
            </a:r>
            <a:r>
              <a:rPr lang="en-US" dirty="0" smtClean="0"/>
              <a:t>SQL </a:t>
            </a:r>
            <a:r>
              <a:rPr lang="th-TH" dirty="0" smtClean="0"/>
              <a:t>เพื่อนิยามข้อมูล</a:t>
            </a:r>
          </a:p>
          <a:p>
            <a:r>
              <a:rPr lang="th-TH" dirty="0" smtClean="0"/>
              <a:t>เขียนคำสั่ง </a:t>
            </a:r>
            <a:r>
              <a:rPr lang="en-US" dirty="0" smtClean="0"/>
              <a:t>SQL </a:t>
            </a:r>
            <a:r>
              <a:rPr lang="th-TH" dirty="0" smtClean="0"/>
              <a:t>เพื่อจัดการข้อมูล</a:t>
            </a:r>
          </a:p>
          <a:p>
            <a:r>
              <a:rPr lang="th-TH" dirty="0" smtClean="0"/>
              <a:t>เขียนคำสั่ง </a:t>
            </a:r>
            <a:r>
              <a:rPr lang="en-US" dirty="0" smtClean="0"/>
              <a:t>SQL </a:t>
            </a:r>
            <a:r>
              <a:rPr lang="th-TH" dirty="0" smtClean="0"/>
              <a:t>เพื่อควบคุมข้อมูลระบบ</a:t>
            </a:r>
          </a:p>
          <a:p>
            <a:endParaRPr lang="th-TH" dirty="0" smtClean="0"/>
          </a:p>
          <a:p>
            <a:endParaRPr lang="th-TH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Structured Query Language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ภาษาสอบถามเชิงโครงสร้าง หรือ </a:t>
            </a:r>
            <a:r>
              <a:rPr lang="en-US" dirty="0" smtClean="0"/>
              <a:t>SQL </a:t>
            </a:r>
            <a:r>
              <a:rPr lang="th-TH" dirty="0" smtClean="0"/>
              <a:t>ใช้ในการสอบถาม</a:t>
            </a:r>
            <a:r>
              <a:rPr lang="en-US" dirty="0" smtClean="0"/>
              <a:t>(Query) </a:t>
            </a:r>
            <a:r>
              <a:rPr lang="th-TH" dirty="0" smtClean="0"/>
              <a:t>ข้อมูลจากฐานข้อมูล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รูปแบบภาษา</a:t>
            </a:r>
            <a:r>
              <a:rPr lang="en-US" dirty="0" smtClean="0"/>
              <a:t> SQL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Definition Language</a:t>
            </a:r>
            <a:r>
              <a:rPr lang="en-US" dirty="0" smtClean="0"/>
              <a:t>(DDL)</a:t>
            </a:r>
            <a:r>
              <a:rPr lang="en-US" dirty="0" smtClean="0"/>
              <a:t> </a:t>
            </a:r>
            <a:r>
              <a:rPr lang="th-TH" dirty="0" smtClean="0"/>
              <a:t>ภาษาสำหรับนิยามข้อมูล</a:t>
            </a:r>
          </a:p>
          <a:p>
            <a:r>
              <a:rPr lang="en-US" dirty="0" smtClean="0"/>
              <a:t>Data Manipulation Language(DML) </a:t>
            </a:r>
            <a:r>
              <a:rPr lang="th-TH" dirty="0" smtClean="0"/>
              <a:t>ภาษาสำหรับจัดการข้อมูล</a:t>
            </a:r>
          </a:p>
          <a:p>
            <a:r>
              <a:rPr lang="en-US" dirty="0" smtClean="0"/>
              <a:t>Data Control Language(DCL) </a:t>
            </a:r>
            <a:r>
              <a:rPr lang="th-TH" dirty="0" smtClean="0"/>
              <a:t>ภาษาสำหรับการควบคุม</a:t>
            </a:r>
            <a:endParaRPr lang="th-TH" dirty="0" smtClean="0"/>
          </a:p>
          <a:p>
            <a:endParaRPr lang="th-TH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Definition Language(DDL) 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ภาษาสำหรับนิยามข้อมูล หรือจัดการโครงสร้างข้อมูลหรือเปลี่ยนแปลงข้อมูล  มีคำสั่งอยู่ 3 กลุ่มคือ   สร้าง  เปลี่ยนแปลง  และ ยกเลิก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คำสั่งในการสร้าง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dirty="0" smtClean="0"/>
              <a:t>CREATE TABLE</a:t>
            </a:r>
          </a:p>
          <a:p>
            <a:pPr lvl="1">
              <a:buNone/>
            </a:pPr>
            <a:r>
              <a:rPr lang="en-US" dirty="0" smtClean="0"/>
              <a:t>CREATE VIEW</a:t>
            </a:r>
          </a:p>
          <a:p>
            <a:pPr lvl="1">
              <a:buNone/>
            </a:pPr>
            <a:r>
              <a:rPr lang="en-US" dirty="0" smtClean="0"/>
              <a:t>CREATE SCHEMA</a:t>
            </a:r>
          </a:p>
          <a:p>
            <a:pPr lvl="1">
              <a:buNone/>
            </a:pPr>
            <a:r>
              <a:rPr lang="en-US" dirty="0" smtClean="0"/>
              <a:t>CREATE DOMAIN</a:t>
            </a:r>
            <a:endParaRPr lang="th-TH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คำสั่งในการเปลี่ยนแปลง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ALTER TABLE</a:t>
            </a:r>
          </a:p>
          <a:p>
            <a:r>
              <a:rPr lang="en-US" dirty="0" smtClean="0"/>
              <a:t>ALTER DOMAIN</a:t>
            </a:r>
            <a:endParaRPr lang="th-TH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คำสั่งในการยกเลิก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DROP TABLE</a:t>
            </a:r>
          </a:p>
          <a:p>
            <a:r>
              <a:rPr lang="en-US" dirty="0" smtClean="0"/>
              <a:t>DROP VIEW</a:t>
            </a:r>
          </a:p>
          <a:p>
            <a:r>
              <a:rPr lang="en-US" dirty="0" smtClean="0"/>
              <a:t>DROP SCHEMA</a:t>
            </a:r>
          </a:p>
          <a:p>
            <a:r>
              <a:rPr lang="en-US" dirty="0" smtClean="0"/>
              <a:t>DROP DOMAIN</a:t>
            </a:r>
            <a:endParaRPr lang="th-TH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Manipulation Language(DML</a:t>
            </a:r>
            <a:r>
              <a:rPr lang="en-US" dirty="0" smtClean="0"/>
              <a:t>)</a:t>
            </a:r>
            <a:endParaRPr lang="th-TH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 dirty="0" smtClean="0"/>
          </a:p>
          <a:p>
            <a:r>
              <a:rPr lang="th-TH" dirty="0" smtClean="0"/>
              <a:t>ภาษาสำหรับจัดการข้อมูล </a:t>
            </a:r>
            <a:r>
              <a:rPr lang="th-TH" dirty="0"/>
              <a:t> </a:t>
            </a:r>
            <a:r>
              <a:rPr lang="th-TH" dirty="0" smtClean="0"/>
              <a:t>คือภาษาที่ใช้จัดการข้อมูลภายในตาราง</a:t>
            </a:r>
          </a:p>
          <a:p>
            <a:r>
              <a:rPr lang="en-US" dirty="0" smtClean="0"/>
              <a:t>Insert   </a:t>
            </a:r>
            <a:r>
              <a:rPr lang="th-TH" dirty="0" smtClean="0"/>
              <a:t>เพิ่ม</a:t>
            </a:r>
            <a:endParaRPr lang="en-US" dirty="0" smtClean="0"/>
          </a:p>
          <a:p>
            <a:r>
              <a:rPr lang="en-US" dirty="0" smtClean="0"/>
              <a:t>Update  </a:t>
            </a:r>
            <a:r>
              <a:rPr lang="th-TH" dirty="0" smtClean="0"/>
              <a:t>ปรับปรุง</a:t>
            </a:r>
            <a:endParaRPr lang="en-US" dirty="0" smtClean="0"/>
          </a:p>
          <a:p>
            <a:r>
              <a:rPr lang="en-US" dirty="0" smtClean="0"/>
              <a:t>Delete  </a:t>
            </a:r>
            <a:r>
              <a:rPr lang="th-TH" dirty="0" smtClean="0"/>
              <a:t>ลบ</a:t>
            </a:r>
            <a:endParaRPr lang="en-US" dirty="0" smtClean="0"/>
          </a:p>
          <a:p>
            <a:r>
              <a:rPr lang="en-US" dirty="0" smtClean="0"/>
              <a:t>Select   </a:t>
            </a:r>
            <a:r>
              <a:rPr lang="th-TH" dirty="0" smtClean="0"/>
              <a:t>สอบถามข้อมูล</a:t>
            </a:r>
            <a:endParaRPr lang="th-TH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202</Words>
  <Application>Microsoft Office PowerPoint</Application>
  <PresentationFormat>On-screen Show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Structured Query Language</vt:lpstr>
      <vt:lpstr>ความมุ่งหมายของการเรียน</vt:lpstr>
      <vt:lpstr>Structured Query Language</vt:lpstr>
      <vt:lpstr>รูปแบบภาษา SQL</vt:lpstr>
      <vt:lpstr>Data Definition Language(DDL) </vt:lpstr>
      <vt:lpstr>คำสั่งในการสร้าง</vt:lpstr>
      <vt:lpstr>คำสั่งในการเปลี่ยนแปลง</vt:lpstr>
      <vt:lpstr>คำสั่งในการยกเลิก</vt:lpstr>
      <vt:lpstr>Data Manipulation Language(DML)</vt:lpstr>
      <vt:lpstr>Data Control Language(DCL)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Structured Query Language</dc:title>
  <dc:creator>codename</dc:creator>
  <cp:lastModifiedBy>codename</cp:lastModifiedBy>
  <cp:revision>5</cp:revision>
  <dcterms:created xsi:type="dcterms:W3CDTF">2012-07-07T08:44:31Z</dcterms:created>
  <dcterms:modified xsi:type="dcterms:W3CDTF">2012-07-07T09:20:08Z</dcterms:modified>
</cp:coreProperties>
</file>